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4567" y="2690391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5565" y="6460676"/>
            <a:ext cx="284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Kick off meeting, </a:t>
            </a:r>
            <a:r>
              <a:rPr lang="en-US" dirty="0" err="1"/>
              <a:t>Kozani</a:t>
            </a:r>
            <a:r>
              <a:rPr lang="en-US" dirty="0">
                <a:solidFill>
                  <a:srgbClr val="FF0000"/>
                </a:solidFill>
              </a:rPr>
              <a:t>…/11/2020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22A37-9E0C-4D0A-9150-BBBACD705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8300" y="68071"/>
            <a:ext cx="1421476" cy="1421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AEFAD-B296-450B-9011-8C72D7146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267" y="157622"/>
            <a:ext cx="1907904" cy="544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D706EB-196E-477C-BD5B-1F05FEDC9F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8776" y="6175135"/>
            <a:ext cx="611928" cy="571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FCC5D-CF63-4FF8-A7CE-2DD82D562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584" y="6282590"/>
            <a:ext cx="2481775" cy="449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0444591" cy="1098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62911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8B4635-1C9A-4CB7-ACA1-B6C17E2BD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0524" y="382229"/>
            <a:ext cx="1421476" cy="1421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99EBAB-A6A5-4904-9105-DDF56CA8D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449" y="56906"/>
            <a:ext cx="1907904" cy="544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AE2C9D-25BA-4960-83DF-0430A10F4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11858" y="6216334"/>
            <a:ext cx="611928" cy="571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1AA3E-9E5C-4118-8ED2-C9939694B8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584" y="6282590"/>
            <a:ext cx="2481775" cy="449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farm.infalia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F4E06C-266C-40DB-B931-373642623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067396"/>
            <a:ext cx="10993546" cy="88364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SMARTROOT VIRTUAL FARM HUB (IO3)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FF7196-348E-47FE-92BB-A9EF386E1D52}"/>
              </a:ext>
            </a:extLst>
          </p:cNvPr>
          <p:cNvSpPr txBox="1">
            <a:spLocks/>
          </p:cNvSpPr>
          <p:nvPr/>
        </p:nvSpPr>
        <p:spPr>
          <a:xfrm>
            <a:off x="4655565" y="64606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81C3-BBDE-1247-93F2-22853FDD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323E-A36D-6443-A108-203AE6AC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platform</a:t>
            </a:r>
          </a:p>
          <a:p>
            <a:pPr marL="0" indent="0">
              <a:buNone/>
            </a:pPr>
            <a:r>
              <a:rPr lang="en-GB" dirty="0"/>
              <a:t>																	</a:t>
            </a:r>
          </a:p>
          <a:p>
            <a:pPr marL="0" indent="0">
              <a:buNone/>
            </a:pPr>
            <a:r>
              <a:rPr lang="en-GB" dirty="0"/>
              <a:t>	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46D7517-BC93-49BA-9D00-2ED79C7F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9" r="1413" b="5872"/>
          <a:stretch/>
        </p:blipFill>
        <p:spPr>
          <a:xfrm>
            <a:off x="715617" y="2595549"/>
            <a:ext cx="7513983" cy="3398889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EAB26D7-5660-4D27-86C0-B926DAAC6250}"/>
              </a:ext>
            </a:extLst>
          </p:cNvPr>
          <p:cNvSpPr/>
          <p:nvPr/>
        </p:nvSpPr>
        <p:spPr>
          <a:xfrm>
            <a:off x="8543499" y="3429000"/>
            <a:ext cx="3201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										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https://virtualfarm.infalia.com/</a:t>
            </a:r>
            <a:r>
              <a:rPr lang="en-GB" dirty="0"/>
              <a:t>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08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922C12-02C1-472E-9B91-5CA66757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3DDD72-9AD1-45B8-857C-D7CDC8530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platform consists of 5 tools:</a:t>
            </a:r>
          </a:p>
          <a:p>
            <a:r>
              <a:rPr lang="en-US" dirty="0"/>
              <a:t>An e-Class platform </a:t>
            </a:r>
          </a:p>
          <a:p>
            <a:r>
              <a:rPr lang="en-US" dirty="0"/>
              <a:t>A Farm Management tool</a:t>
            </a:r>
          </a:p>
          <a:p>
            <a:r>
              <a:rPr lang="en-US" dirty="0"/>
              <a:t>A Data Visualization tool</a:t>
            </a:r>
          </a:p>
          <a:p>
            <a:r>
              <a:rPr lang="en-US" dirty="0"/>
              <a:t>A tool for web-based geospatial catalogue explorers</a:t>
            </a:r>
          </a:p>
          <a:p>
            <a:r>
              <a:rPr lang="en-US" dirty="0"/>
              <a:t>The Farmer educational game</a:t>
            </a:r>
          </a:p>
        </p:txBody>
      </p:sp>
    </p:spTree>
    <p:extLst>
      <p:ext uri="{BB962C8B-B14F-4D97-AF65-F5344CB8AC3E}">
        <p14:creationId xmlns:p14="http://schemas.microsoft.com/office/powerpoint/2010/main" val="70096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7CE90-4C99-4161-A12C-A6801B9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787853-C068-4E07-B519-0F7D5E6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62911"/>
            <a:ext cx="4693172" cy="3678303"/>
          </a:xfrm>
        </p:spPr>
        <p:txBody>
          <a:bodyPr/>
          <a:lstStyle/>
          <a:p>
            <a:r>
              <a:rPr lang="en-GB" b="1" dirty="0"/>
              <a:t>e-Class platform</a:t>
            </a:r>
          </a:p>
          <a:p>
            <a:r>
              <a:rPr lang="en-US" dirty="0"/>
              <a:t>The e-Class platform is acting as an open hub for knowledge accumulation with the enrollment of agriculturist, veterinaries, computer engineers, as well as agriculture stakeholders such as farmers and breeders.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428B835-09CD-41AE-A6E8-F6A043EA2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9" t="16216" r="26522" b="5486"/>
          <a:stretch/>
        </p:blipFill>
        <p:spPr>
          <a:xfrm>
            <a:off x="5959504" y="2134024"/>
            <a:ext cx="4045887" cy="44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7CE90-4C99-4161-A12C-A6801B9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787853-C068-4E07-B519-0F7D5E6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62911"/>
            <a:ext cx="4693172" cy="3678303"/>
          </a:xfrm>
        </p:spPr>
        <p:txBody>
          <a:bodyPr/>
          <a:lstStyle/>
          <a:p>
            <a:r>
              <a:rPr lang="en-GB" b="1" dirty="0"/>
              <a:t>Farm Management</a:t>
            </a:r>
          </a:p>
          <a:p>
            <a:r>
              <a:rPr lang="en-US" dirty="0"/>
              <a:t>A web-based application representing a virtual farm where data from mixed farming activities will be presented for educational purposes. The environment will offer different levels of configuration creating an interactive teaching environment.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2AA15E-628D-489D-B008-41D7AA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4" t="14809" r="17826" b="7418"/>
          <a:stretch/>
        </p:blipFill>
        <p:spPr>
          <a:xfrm>
            <a:off x="5367130" y="2474526"/>
            <a:ext cx="5544718" cy="37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3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7CE90-4C99-4161-A12C-A6801B9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787853-C068-4E07-B519-0F7D5E6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62911"/>
            <a:ext cx="4693172" cy="3678303"/>
          </a:xfrm>
        </p:spPr>
        <p:txBody>
          <a:bodyPr/>
          <a:lstStyle/>
          <a:p>
            <a:r>
              <a:rPr lang="en-US" b="1" dirty="0"/>
              <a:t>Data Visualization</a:t>
            </a:r>
          </a:p>
          <a:p>
            <a:r>
              <a:rPr lang="en-US" dirty="0"/>
              <a:t>Visualize your data and do anything from tracking query load to understanding the way requests flow through your apps.</a:t>
            </a:r>
          </a:p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CC8EDED-2C4A-4E41-8A65-368700F50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14809" r="21630" b="10219"/>
          <a:stretch/>
        </p:blipFill>
        <p:spPr>
          <a:xfrm>
            <a:off x="5674186" y="2474958"/>
            <a:ext cx="4689014" cy="35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7CE90-4C99-4161-A12C-A6801B9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787853-C068-4E07-B519-0F7D5E6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62911"/>
            <a:ext cx="4693172" cy="3678303"/>
          </a:xfrm>
        </p:spPr>
        <p:txBody>
          <a:bodyPr/>
          <a:lstStyle/>
          <a:p>
            <a:r>
              <a:rPr lang="en-US" b="1" dirty="0"/>
              <a:t>Tool for web-based geospatial catalogue explorers</a:t>
            </a:r>
          </a:p>
          <a:p>
            <a:r>
              <a:rPr lang="en-US" dirty="0"/>
              <a:t>A feature rich open source solution for building amazing spatial data federation web platforms.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0B61653-1A16-454D-807C-1E97E5C2A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809" r="1413" b="5485"/>
          <a:stretch/>
        </p:blipFill>
        <p:spPr>
          <a:xfrm>
            <a:off x="5138465" y="2743199"/>
            <a:ext cx="6472342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C7CE90-4C99-4161-A12C-A6801B9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SMARTROOT VIRTUAL FARM HUB (IO3)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787853-C068-4E07-B519-0F7D5E6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62911"/>
            <a:ext cx="4693172" cy="3678303"/>
          </a:xfrm>
        </p:spPr>
        <p:txBody>
          <a:bodyPr/>
          <a:lstStyle/>
          <a:p>
            <a:r>
              <a:rPr lang="en-GB" b="1" dirty="0"/>
              <a:t>The farmer educational game</a:t>
            </a:r>
          </a:p>
          <a:p>
            <a:r>
              <a:rPr lang="en-US" dirty="0"/>
              <a:t>Solve small puzzles and enhance your knowledge using your farmer hero.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DEF642-A22E-4FF7-B4D8-7C21D517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995" y="2393065"/>
            <a:ext cx="6597812" cy="32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61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524</TotalTime>
  <Words>256</Words>
  <Application>Microsoft Office PowerPoint</Application>
  <PresentationFormat>Ευρεία οθόνη</PresentationFormat>
  <Paragraphs>34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Wingdings 2</vt:lpstr>
      <vt:lpstr>Dividend</vt:lpstr>
      <vt:lpstr>Παρουσίαση του PowerPoint</vt:lpstr>
      <vt:lpstr>SMARTROOT VIRTUAL FARM HUB (IO3)</vt:lpstr>
      <vt:lpstr>SMARTROOT VIRTUAL FARM HUB (IO3)</vt:lpstr>
      <vt:lpstr>SMARTROOT VIRTUAL FARM HUB (IO3)</vt:lpstr>
      <vt:lpstr>SMARTROOT VIRTUAL FARM HUB (IO3)</vt:lpstr>
      <vt:lpstr>SMARTROOT VIRTUAL FARM HUB (IO3)</vt:lpstr>
      <vt:lpstr>SMARTROOT VIRTUAL FARM HUB (IO3)</vt:lpstr>
      <vt:lpstr>SMARTROOT VIRTUAL FARM HUB (IO3)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Petaloti</dc:creator>
  <cp:lastModifiedBy>Asus K55V</cp:lastModifiedBy>
  <cp:revision>38</cp:revision>
  <dcterms:created xsi:type="dcterms:W3CDTF">2020-10-21T18:43:03Z</dcterms:created>
  <dcterms:modified xsi:type="dcterms:W3CDTF">2023-01-30T22:15:25Z</dcterms:modified>
</cp:coreProperties>
</file>